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94" r:id="rId2"/>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95" autoAdjust="0"/>
    <p:restoredTop sz="94575" autoAdjust="0"/>
  </p:normalViewPr>
  <p:slideViewPr>
    <p:cSldViewPr snapToGrid="0">
      <p:cViewPr>
        <p:scale>
          <a:sx n="75" d="100"/>
          <a:sy n="75" d="100"/>
        </p:scale>
        <p:origin x="-2094"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4" tIns="46822" rIns="93644" bIns="46822" numCol="1" anchor="t" anchorCtr="0" compatLnSpc="1">
            <a:prstTxWarp prst="textNoShape">
              <a:avLst/>
            </a:prstTxWarp>
          </a:bodyPr>
          <a:lstStyle>
            <a:lvl1pPr defTabSz="936625">
              <a:defRPr sz="1200"/>
            </a:lvl1pPr>
          </a:lstStyle>
          <a:p>
            <a:endParaRPr lang="en-US" altLang="en-US"/>
          </a:p>
        </p:txBody>
      </p:sp>
      <p:sp>
        <p:nvSpPr>
          <p:cNvPr id="27651" name="Rectangle 3"/>
          <p:cNvSpPr>
            <a:spLocks noGrp="1" noChangeArrowheads="1"/>
          </p:cNvSpPr>
          <p:nvPr>
            <p:ph type="dt" idx="1"/>
          </p:nvPr>
        </p:nvSpPr>
        <p:spPr bwMode="auto">
          <a:xfrm>
            <a:off x="3970338" y="0"/>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4" tIns="46822" rIns="93644" bIns="46822" numCol="1" anchor="t" anchorCtr="0" compatLnSpc="1">
            <a:prstTxWarp prst="textNoShape">
              <a:avLst/>
            </a:prstTxWarp>
          </a:bodyPr>
          <a:lstStyle>
            <a:lvl1pPr algn="r" defTabSz="936625">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826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701675" y="4416425"/>
            <a:ext cx="560705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4" tIns="46822" rIns="93644" bIns="46822"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4" tIns="46822" rIns="93644" bIns="46822" numCol="1" anchor="b" anchorCtr="0" compatLnSpc="1">
            <a:prstTxWarp prst="textNoShape">
              <a:avLst/>
            </a:prstTxWarp>
          </a:bodyPr>
          <a:lstStyle>
            <a:lvl1pPr defTabSz="936625">
              <a:defRPr sz="1200"/>
            </a:lvl1pPr>
          </a:lstStyle>
          <a:p>
            <a:endParaRPr lang="en-US" altLang="en-US"/>
          </a:p>
        </p:txBody>
      </p:sp>
      <p:sp>
        <p:nvSpPr>
          <p:cNvPr id="27655" name="Rectangle 7"/>
          <p:cNvSpPr>
            <a:spLocks noGrp="1" noChangeArrowheads="1"/>
          </p:cNvSpPr>
          <p:nvPr>
            <p:ph type="sldNum" sz="quarter" idx="5"/>
          </p:nvPr>
        </p:nvSpPr>
        <p:spPr bwMode="auto">
          <a:xfrm>
            <a:off x="3970338" y="8831263"/>
            <a:ext cx="303847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644" tIns="46822" rIns="93644" bIns="46822" numCol="1" anchor="b" anchorCtr="0" compatLnSpc="1">
            <a:prstTxWarp prst="textNoShape">
              <a:avLst/>
            </a:prstTxWarp>
          </a:bodyPr>
          <a:lstStyle>
            <a:lvl1pPr algn="r" defTabSz="936625">
              <a:defRPr sz="1200"/>
            </a:lvl1pPr>
          </a:lstStyle>
          <a:p>
            <a:fld id="{EABCCABB-E90A-4135-B659-0F7E87439857}" type="slidenum">
              <a:rPr lang="en-US" altLang="en-US"/>
              <a:pPr/>
              <a:t>‹#›</a:t>
            </a:fld>
            <a:endParaRPr lang="en-US" altLang="en-US"/>
          </a:p>
        </p:txBody>
      </p:sp>
    </p:spTree>
    <p:extLst>
      <p:ext uri="{BB962C8B-B14F-4D97-AF65-F5344CB8AC3E}">
        <p14:creationId xmlns:p14="http://schemas.microsoft.com/office/powerpoint/2010/main" val="133004439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972219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7807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5641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1912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560867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43560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71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21484012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2366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04572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745513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692" name="Group 668"/>
          <p:cNvGraphicFramePr>
            <a:graphicFrameLocks noGrp="1"/>
          </p:cNvGraphicFramePr>
          <p:nvPr userDrawn="1"/>
        </p:nvGraphicFramePr>
        <p:xfrm>
          <a:off x="152400" y="152400"/>
          <a:ext cx="8839200" cy="64008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400" b="0" i="0" u="none" strike="noStrike" cap="none" normalizeH="0" baseline="0" smtClean="0">
                          <a:ln>
                            <a:noFill/>
                          </a:ln>
                          <a:solidFill>
                            <a:schemeClr val="tx1"/>
                          </a:solidFill>
                          <a:effectLst/>
                          <a:latin typeface="Times New Roman" pitchFamily="18" charset="0"/>
                        </a:rPr>
                        <a:t>            / 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3" name="Group 639"/>
          <p:cNvGraphicFramePr>
            <a:graphicFrameLocks noGrp="1"/>
          </p:cNvGraphicFramePr>
          <p:nvPr userDrawn="1"/>
        </p:nvGraphicFramePr>
        <p:xfrm>
          <a:off x="152400" y="3822700"/>
          <a:ext cx="8839200" cy="2968752"/>
        </p:xfrm>
        <a:graphic>
          <a:graphicData uri="http://schemas.openxmlformats.org/drawingml/2006/table">
            <a:tbl>
              <a:tblPr/>
              <a:tblGrid>
                <a:gridCol w="6477000"/>
                <a:gridCol w="2362200"/>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0   1   2   3   4   5   6   7   8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0    1    2    3    4    5    6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0     1     2     3     4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0         1        2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152400" y="685800"/>
            <a:ext cx="5867400" cy="879475"/>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Morgan wants to collect the six different dinosaurs being given in boxes of Crispy Crunchy cereal.  Each box of cereal contain one dinosaur and there is an equally likely chance of any one of the prizes being in one box. Using simulations, </a:t>
            </a:r>
            <a:r>
              <a:rPr lang="en-US" altLang="en-US" sz="1200" b="1"/>
              <a:t>on average</a:t>
            </a:r>
            <a:r>
              <a:rPr lang="en-US" altLang="en-US" sz="1200"/>
              <a:t>, how boxes would you have to buy in order to get all six dinosaurs?</a:t>
            </a:r>
          </a:p>
        </p:txBody>
      </p:sp>
      <p:sp>
        <p:nvSpPr>
          <p:cNvPr id="50179" name="Text Box 3"/>
          <p:cNvSpPr txBox="1">
            <a:spLocks noChangeArrowheads="1"/>
          </p:cNvSpPr>
          <p:nvPr/>
        </p:nvSpPr>
        <p:spPr bwMode="auto">
          <a:xfrm>
            <a:off x="3365500" y="177800"/>
            <a:ext cx="8366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Acc – 17B</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11448</TotalTime>
  <Words>66</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108</cp:revision>
  <cp:lastPrinted>2001-04-26T02:59:36Z</cp:lastPrinted>
  <dcterms:created xsi:type="dcterms:W3CDTF">2000-09-03T02:04:07Z</dcterms:created>
  <dcterms:modified xsi:type="dcterms:W3CDTF">2014-05-03T20:50:09Z</dcterms:modified>
</cp:coreProperties>
</file>